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0" r:id="rId6"/>
    <p:sldId id="264" r:id="rId7"/>
    <p:sldId id="265" r:id="rId8"/>
    <p:sldId id="258" r:id="rId9"/>
    <p:sldId id="261" r:id="rId1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498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46A9-408A-4768-B04C-1F62F9A0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9C451-D361-4F20-B572-E336660B1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7A71B-8A8E-4AFC-A458-6BD3244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69EB-A0C0-4993-B4AA-C03CB414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DC2BC-D080-458D-8A6C-5F43296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07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68287-418F-45F9-A1A1-A2F239F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BC665E-12C8-414C-B94E-BE08A0643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A9867-F916-467E-87A4-81BB0EB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BDFA-C8C1-42EB-A6ED-54CDF1C1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1FB04-8EB7-4F4D-8951-C7ABD681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01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E30531-4774-44EF-938C-50C3FC6D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88AE9-69A1-4842-BA12-2518B18B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E8B6-81AE-4709-A160-867088F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F47E4-4A5E-4E45-9381-E2ADF03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441E-8259-4A34-B812-A8CE3A1A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1833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40D8-E07D-4C67-A081-02CB837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BBC97E-32DC-46E6-9906-6A3EEA99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9DB5D-2A16-4EFC-87C8-D6F62D60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3D051-9C22-4294-B39B-3F398064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DA7E1-F786-44E3-82C5-C4444463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18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003B3-E2AB-425D-9593-1C70728D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93C27-317B-413C-A5D6-C76561DE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86121-19A5-4E47-B3FC-7F587F26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16456-C25F-4EF7-8C3C-DBFC3870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50F9A-0E30-46A4-AEFC-4A59538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3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C5F4-9702-4ECC-B568-4B5DC355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7AC1A-842C-45A5-B2EE-F4C23732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55789F-60D3-400D-8876-E24FC1673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12F8E5-6A32-492C-8C0C-EA9DEB28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599B80-71C3-4FC5-BADF-D2B0D6E8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D8866-8468-4F64-BA02-B194164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5486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F4B64-54F8-45EA-9906-0193215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7AE7F-18CB-43EE-B308-7BC05CD4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5D822-C463-4D22-B063-6B915EB1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BBFCF4-57E5-42AF-A3F2-5C8D59DA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E6B53E-C16F-45B7-BC3A-1F8A4AF9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8E962-1211-4EA8-9B78-C5ECCE77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C3F6D-A2BF-4039-B996-4D139597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BC5044-0D7B-4AA5-9306-DF10A19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21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B2A1B-E7E6-4093-B458-537516D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1E31EA-4D65-484C-848B-AD33EA6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81B72-AC80-4DA0-89B7-A2F90D6B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2ABAE9-A036-4C00-BD50-027111D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012FB-5E9D-4FFC-8F39-C04ACC7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C9707-E47F-4D0D-92E5-7FAE872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4C8EC-718D-420A-B9E8-A4CD392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858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75792-7615-40C9-A1E0-9569271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4C9DA-9E63-45F6-885E-DC16C655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9DBBB-E9C1-41EC-988B-67011D0C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3E17A-F207-47C2-8344-E16C319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3476E7-43E5-497E-A67F-5F186123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90EA-64D8-4E5B-84D8-7627C144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73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1881-480A-4A53-81C3-0C64DB28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153741-7E19-495A-94DC-FBB4E3C07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5B4E07-97E8-4AE9-A43D-7CCD3FF1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F6EA8-0487-4EA4-8FB7-794FF7E8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BB278-3067-47AA-949F-6AAD99E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3738A-4CB9-49AE-9828-4C20968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90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3DA132-C780-4C1B-95E8-C5FA2BF9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969DB-C6D5-403D-AEA9-41AB35C4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F234D-84A2-4674-8277-484E0A8F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1CD49-CF05-47C2-AB6E-2B55EE77B24A}" type="datetimeFigureOut">
              <a:rPr lang="ca-ES" smtClean="0"/>
              <a:t>28/8/2022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7422E-8947-4E52-90E0-D3D51ED0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2C1208-2043-4163-BA9C-51585B7C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CE91-BE0E-4E82-8D2E-925ACD85D396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017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DE0D23-1471-4D2F-AD42-176A0F11B0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042"/>
          <a:stretch/>
        </p:blipFill>
        <p:spPr>
          <a:xfrm>
            <a:off x="0" y="6194593"/>
            <a:ext cx="4446356" cy="6634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0F23D-7DEB-421C-83E3-494597A02A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4"/>
          <a:stretch/>
        </p:blipFill>
        <p:spPr>
          <a:xfrm>
            <a:off x="4429557" y="6194593"/>
            <a:ext cx="7762444" cy="663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4C32F0-86A6-438A-9BB7-198947DF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58" y="6194592"/>
            <a:ext cx="181997" cy="6634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F24B56-A100-4282-8CF6-D43EEE575950}"/>
              </a:ext>
            </a:extLst>
          </p:cNvPr>
          <p:cNvSpPr txBox="1"/>
          <p:nvPr/>
        </p:nvSpPr>
        <p:spPr>
          <a:xfrm>
            <a:off x="0" y="146385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endParaRPr lang="ca-ES" sz="9600" b="1" noProof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669FC-963F-4A5C-9510-0D771309EC78}"/>
              </a:ext>
            </a:extLst>
          </p:cNvPr>
          <p:cNvSpPr txBox="1"/>
          <p:nvPr/>
        </p:nvSpPr>
        <p:spPr>
          <a:xfrm>
            <a:off x="-1" y="3644670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Freedom for your Windows 11 Clock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7E023E3-7304-4D6E-9CA8-DF6C0E7397F9}"/>
              </a:ext>
            </a:extLst>
          </p:cNvPr>
          <p:cNvSpPr/>
          <p:nvPr/>
        </p:nvSpPr>
        <p:spPr>
          <a:xfrm>
            <a:off x="403206" y="403811"/>
            <a:ext cx="373083" cy="3802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ECBF-3DA1-4D79-B17D-BA8530B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5" y="395895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ED557D-00C1-4349-9A06-84B566921AFF}"/>
              </a:ext>
            </a:extLst>
          </p:cNvPr>
          <p:cNvSpPr txBox="1"/>
          <p:nvPr/>
        </p:nvSpPr>
        <p:spPr>
          <a:xfrm>
            <a:off x="806412" y="46311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45158D3C-0128-4C31-949B-FB1545B1F19C}"/>
              </a:ext>
            </a:extLst>
          </p:cNvPr>
          <p:cNvSpPr txBox="1"/>
          <p:nvPr/>
        </p:nvSpPr>
        <p:spPr>
          <a:xfrm>
            <a:off x="1638300" y="170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AB8FEED-5A70-47B9-8343-C849F366F82B}"/>
              </a:ext>
            </a:extLst>
          </p:cNvPr>
          <p:cNvSpPr txBox="1"/>
          <p:nvPr/>
        </p:nvSpPr>
        <p:spPr>
          <a:xfrm>
            <a:off x="388141" y="547522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7AFF05-0036-43D6-A47F-8345C3567AB9}"/>
              </a:ext>
            </a:extLst>
          </p:cNvPr>
          <p:cNvSpPr txBox="1"/>
          <p:nvPr/>
        </p:nvSpPr>
        <p:spPr>
          <a:xfrm>
            <a:off x="8310778" y="471077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❤️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3" name="CuadroTexto 18">
            <a:extLst>
              <a:ext uri="{FF2B5EF4-FFF2-40B4-BE49-F238E27FC236}">
                <a16:creationId xmlns:a16="http://schemas.microsoft.com/office/drawing/2014/main" id="{4E84C37B-F914-E383-597B-67DD77168539}"/>
              </a:ext>
            </a:extLst>
          </p:cNvPr>
          <p:cNvSpPr txBox="1"/>
          <p:nvPr/>
        </p:nvSpPr>
        <p:spPr>
          <a:xfrm>
            <a:off x="8310779" y="5480396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 it is Open-Source!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2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More than one monitor!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5DEC8F-5B39-40F8-AFCD-F9EAA35169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9" t="7976" r="9776" b="9278"/>
          <a:stretch/>
        </p:blipFill>
        <p:spPr>
          <a:xfrm>
            <a:off x="7027333" y="2088941"/>
            <a:ext cx="3953838" cy="1309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E7237C-7491-41F2-BF78-3D5B3BAC5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398" t="2047" r="27506" b="388"/>
          <a:stretch/>
        </p:blipFill>
        <p:spPr>
          <a:xfrm>
            <a:off x="5251804" y="3763613"/>
            <a:ext cx="2583563" cy="17129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12C47C-1F98-47A2-B9E2-0ADD2BA242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1" t="14996" r="5294" b="17388"/>
          <a:stretch/>
        </p:blipFill>
        <p:spPr>
          <a:xfrm>
            <a:off x="1207117" y="2098021"/>
            <a:ext cx="5413816" cy="1300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DF44AD-19AD-4A7B-8C9D-0770C32802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120" r="24832"/>
          <a:stretch/>
        </p:blipFill>
        <p:spPr>
          <a:xfrm>
            <a:off x="5250181" y="3843529"/>
            <a:ext cx="2557934" cy="15861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D38585-8243-4B92-93ED-5CA5DD84463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891" r="25632"/>
          <a:stretch/>
        </p:blipFill>
        <p:spPr>
          <a:xfrm>
            <a:off x="8301880" y="3774633"/>
            <a:ext cx="2679292" cy="1723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D63C57-99D3-43E5-B433-80F16F62A05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628" r="16631"/>
          <a:stretch/>
        </p:blipFill>
        <p:spPr>
          <a:xfrm>
            <a:off x="1207118" y="3774633"/>
            <a:ext cx="3576550" cy="1723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489E948-9D44-4CD7-AFA5-F38195B4AFD0}"/>
              </a:ext>
            </a:extLst>
          </p:cNvPr>
          <p:cNvSpPr txBox="1"/>
          <p:nvPr/>
        </p:nvSpPr>
        <p:spPr>
          <a:xfrm>
            <a:off x="1207118" y="1565108"/>
            <a:ext cx="977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0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supports any screen arrangement you can think of!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D0606-64CC-4958-9988-42F63B0774D0}"/>
              </a:ext>
            </a:extLst>
          </p:cNvPr>
          <p:cNvSpPr txBox="1"/>
          <p:nvPr/>
        </p:nvSpPr>
        <p:spPr>
          <a:xfrm>
            <a:off x="1207118" y="5613261"/>
            <a:ext cx="977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2, 3, 4 displays... People with 10 displays have reported ElevenClock to work flawlessly</a:t>
            </a:r>
          </a:p>
        </p:txBody>
      </p:sp>
    </p:spTree>
    <p:extLst>
      <p:ext uri="{BB962C8B-B14F-4D97-AF65-F5344CB8AC3E}">
        <p14:creationId xmlns:p14="http://schemas.microsoft.com/office/powerpoint/2010/main" val="81563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It even works on-the-go!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1371599" y="4949490"/>
            <a:ext cx="102042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will show in new displays when you connect them!</a:t>
            </a:r>
          </a:p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 if you prefer, ElevenClock can be disabled on a per-app basis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E031A-44FC-4736-91F1-56C22B3BC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232"/>
          <a:stretch/>
        </p:blipFill>
        <p:spPr>
          <a:xfrm>
            <a:off x="1371599" y="2401000"/>
            <a:ext cx="3681759" cy="1636161"/>
          </a:xfrm>
          <a:prstGeom prst="rect">
            <a:avLst/>
          </a:prstGeo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0CCE09-87CA-46CA-BD7B-1303BAE254A0}"/>
              </a:ext>
            </a:extLst>
          </p:cNvPr>
          <p:cNvSpPr/>
          <p:nvPr/>
        </p:nvSpPr>
        <p:spPr>
          <a:xfrm>
            <a:off x="7572375" y="3694814"/>
            <a:ext cx="400959" cy="522993"/>
          </a:xfrm>
          <a:custGeom>
            <a:avLst/>
            <a:gdLst>
              <a:gd name="connsiteX0" fmla="*/ 0 w 400959"/>
              <a:gd name="connsiteY0" fmla="*/ 518411 h 522993"/>
              <a:gd name="connsiteX1" fmla="*/ 168275 w 400959"/>
              <a:gd name="connsiteY1" fmla="*/ 518411 h 522993"/>
              <a:gd name="connsiteX2" fmla="*/ 209550 w 400959"/>
              <a:gd name="connsiteY2" fmla="*/ 470786 h 522993"/>
              <a:gd name="connsiteX3" fmla="*/ 212725 w 400959"/>
              <a:gd name="connsiteY3" fmla="*/ 426336 h 522993"/>
              <a:gd name="connsiteX4" fmla="*/ 257175 w 400959"/>
              <a:gd name="connsiteY4" fmla="*/ 64386 h 522993"/>
              <a:gd name="connsiteX5" fmla="*/ 387350 w 400959"/>
              <a:gd name="connsiteY5" fmla="*/ 4061 h 522993"/>
              <a:gd name="connsiteX6" fmla="*/ 390525 w 400959"/>
              <a:gd name="connsiteY6" fmla="*/ 10411 h 5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959" h="522993">
                <a:moveTo>
                  <a:pt x="0" y="518411"/>
                </a:moveTo>
                <a:cubicBezTo>
                  <a:pt x="66675" y="522379"/>
                  <a:pt x="133350" y="526348"/>
                  <a:pt x="168275" y="518411"/>
                </a:cubicBezTo>
                <a:cubicBezTo>
                  <a:pt x="203200" y="510474"/>
                  <a:pt x="202142" y="486132"/>
                  <a:pt x="209550" y="470786"/>
                </a:cubicBezTo>
                <a:cubicBezTo>
                  <a:pt x="216958" y="455440"/>
                  <a:pt x="204788" y="494069"/>
                  <a:pt x="212725" y="426336"/>
                </a:cubicBezTo>
                <a:cubicBezTo>
                  <a:pt x="220662" y="358603"/>
                  <a:pt x="228071" y="134765"/>
                  <a:pt x="257175" y="64386"/>
                </a:cubicBezTo>
                <a:cubicBezTo>
                  <a:pt x="286279" y="-5993"/>
                  <a:pt x="365125" y="13057"/>
                  <a:pt x="387350" y="4061"/>
                </a:cubicBezTo>
                <a:cubicBezTo>
                  <a:pt x="409575" y="-4935"/>
                  <a:pt x="400050" y="2738"/>
                  <a:pt x="390525" y="1041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027B7-D0FC-44C7-BE04-88E4A744F9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98"/>
          <a:stretch/>
        </p:blipFill>
        <p:spPr>
          <a:xfrm>
            <a:off x="5556234" y="3013758"/>
            <a:ext cx="2379135" cy="11458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C6F66-E807-4EA9-8F9F-1DD88F0333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86" b="89941" l="9980" r="89921">
                        <a14:foregroundMark x1="17095" y1="14349" x2="67292" y2="4586"/>
                        <a14:foregroundMark x1="67292" y1="4586" x2="82115" y2="11538"/>
                        <a14:foregroundMark x1="14427" y1="61686" x2="14822" y2="36391"/>
                        <a14:foregroundMark x1="14229" y1="49260" x2="15020" y2="34763"/>
                        <a14:foregroundMark x1="14032" y1="35947" x2="14328" y2="41716"/>
                        <a14:foregroundMark x1="14229" y1="42751" x2="14130" y2="40237"/>
                        <a14:foregroundMark x1="14229" y1="42456" x2="14229" y2="44675"/>
                        <a14:backgroundMark x1="13903" y1="42456" x2="13938" y2="41761"/>
                        <a14:backgroundMark x1="13636" y1="47781" x2="13792" y2="4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7" y="2244276"/>
            <a:ext cx="4549892" cy="30392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B89D3E0-0D57-48F8-8B13-E80051BEE3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9027" y="3100370"/>
            <a:ext cx="57163" cy="245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62CD64-619F-4791-87A2-4D10B5825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2827" y="3484475"/>
            <a:ext cx="45719" cy="3238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FBA8A4B-2B1C-48CE-8B4B-660DA5EBF2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606" y="3298031"/>
            <a:ext cx="83826" cy="3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3843B1-EBC1-47E9-87D1-B0A401B38C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66" y="2128683"/>
            <a:ext cx="3958879" cy="2474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FA78C0-77F3-42CC-A593-ABDA7979621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4" y="2830125"/>
            <a:ext cx="2543657" cy="1676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D2B787-8893-4BC1-8203-A772F0A68DB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089" b="78867" l="10000" r="90000">
                        <a14:foregroundMark x1="59250" y1="74311" x2="39188" y2="73089"/>
                        <a14:foregroundMark x1="39188" y1="73089" x2="48238" y2="77844"/>
                        <a14:foregroundMark x1="48238" y1="77844" x2="58413" y2="77978"/>
                        <a14:foregroundMark x1="34900" y1="79733" x2="47513" y2="78556"/>
                        <a14:foregroundMark x1="47513" y1="78556" x2="62838" y2="79600"/>
                        <a14:foregroundMark x1="62838" y1="79600" x2="42300" y2="81600"/>
                        <a14:foregroundMark x1="42300" y1="81600" x2="51013" y2="81867"/>
                        <a14:foregroundMark x1="51013" y1="81867" x2="62725" y2="81444"/>
                        <a14:foregroundMark x1="62725" y1="81444" x2="36138" y2="78311"/>
                        <a14:foregroundMark x1="36138" y1="78311" x2="50813" y2="75978"/>
                        <a14:foregroundMark x1="50813" y1="75978" x2="63075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99"/>
          <a:stretch/>
        </p:blipFill>
        <p:spPr>
          <a:xfrm>
            <a:off x="6623334" y="1935406"/>
            <a:ext cx="5767700" cy="27633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853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Seconds, you said?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10800"/>
              </p:ext>
            </p:extLst>
          </p:nvPr>
        </p:nvGraphicFramePr>
        <p:xfrm>
          <a:off x="1151466" y="2142065"/>
          <a:ext cx="9889068" cy="369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Weekday: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Your custom choice: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482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48F7505-70F7-47C6-A217-B90FB86F0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D1D8C7-F83C-41DF-9952-282F22C7E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42400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AD4EB-C772-45A7-9560-57D8CDCAEA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4659813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663757-567F-4E21-B1C4-3AE1711233A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8618238" y="46518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CuadroTexto 12">
            <a:extLst>
              <a:ext uri="{FF2B5EF4-FFF2-40B4-BE49-F238E27FC236}">
                <a16:creationId xmlns:a16="http://schemas.microsoft.com/office/drawing/2014/main" id="{52FBB9DA-1A53-63FC-8F20-A86A078C34B8}"/>
              </a:ext>
            </a:extLst>
          </p:cNvPr>
          <p:cNvSpPr txBox="1"/>
          <p:nvPr/>
        </p:nvSpPr>
        <p:spPr>
          <a:xfrm>
            <a:off x="1151466" y="5833532"/>
            <a:ext cx="102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Set any date and time format, and ElevenClock will show it for you.</a:t>
            </a:r>
          </a:p>
        </p:txBody>
      </p:sp>
    </p:spTree>
    <p:extLst>
      <p:ext uri="{BB962C8B-B14F-4D97-AF65-F5344CB8AC3E}">
        <p14:creationId xmlns:p14="http://schemas.microsoft.com/office/powerpoint/2010/main" val="17672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Change the font...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14328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Alternative font: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Hand-drawn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Impacting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For the MS-DOS fans: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uadroTexto 12">
            <a:extLst>
              <a:ext uri="{FF2B5EF4-FFF2-40B4-BE49-F238E27FC236}">
                <a16:creationId xmlns:a16="http://schemas.microsoft.com/office/drawing/2014/main" id="{05AAA7E7-026E-3B38-F88F-B9FC6EBBA335}"/>
              </a:ext>
            </a:extLst>
          </p:cNvPr>
          <p:cNvSpPr txBox="1"/>
          <p:nvPr/>
        </p:nvSpPr>
        <p:spPr>
          <a:xfrm>
            <a:off x="1151466" y="5833532"/>
            <a:ext cx="10204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  <a:p>
            <a:endParaRPr lang="en-US" sz="12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15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8604870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...and whole the color scheme!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08201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Red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Nuclear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Sea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Retro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8DF29-D7AF-456E-BD9A-214D65CEE9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3750732" y="2071074"/>
            <a:ext cx="2082800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AA82EC-19D8-4DB1-87B1-27146E47027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187"/>
          <a:stretch/>
        </p:blipFill>
        <p:spPr>
          <a:xfrm>
            <a:off x="8618236" y="2137720"/>
            <a:ext cx="2082800" cy="8086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9E2FF0-7CA3-4C7A-A386-5B14FC920BA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51"/>
          <a:stretch/>
        </p:blipFill>
        <p:spPr>
          <a:xfrm>
            <a:off x="3750732" y="3986715"/>
            <a:ext cx="2082800" cy="792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2711AF7-BC1A-4208-BF65-5AE6619877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51"/>
          <a:stretch/>
        </p:blipFill>
        <p:spPr>
          <a:xfrm>
            <a:off x="8618236" y="3986715"/>
            <a:ext cx="2082800" cy="7928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993866" y="5730385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customize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ElevenClock’s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look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feel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make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only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set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limits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428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4" y="0"/>
            <a:ext cx="8453905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Replace your System Clock!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90581"/>
              </p:ext>
            </p:extLst>
          </p:nvPr>
        </p:nvGraphicFramePr>
        <p:xfrm>
          <a:off x="845834" y="2137720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Accent color: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Wide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Blue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993866" y="5883397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Because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why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not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591FC7-DB4C-495F-8A54-06766E57C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29"/>
          <a:stretch/>
        </p:blipFill>
        <p:spPr>
          <a:xfrm>
            <a:off x="3366942" y="2141412"/>
            <a:ext cx="3124199" cy="7928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6C6687-5D5A-4999-A5CE-2C71DEC76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942" y="3974988"/>
            <a:ext cx="3212782" cy="771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80560D3-98B1-4A4D-9468-036F8A08DF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034" y="2150252"/>
            <a:ext cx="3334216" cy="800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72AFC66-E42D-446B-A5A7-EF8C72B453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033" y="3974987"/>
            <a:ext cx="3334211" cy="800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9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Automatically hide! (or not)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CD510-C4D3-4443-9528-2D3010947B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9974" y="2000934"/>
            <a:ext cx="5324706" cy="290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5911A1-8BAB-4053-BB79-EA135EC90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3086" y="1973018"/>
            <a:ext cx="5324706" cy="29019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49494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can be set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with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fullscreen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Windows	       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set to show over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them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</a:t>
            </a:r>
          </a:p>
        </p:txBody>
      </p:sp>
      <p:sp>
        <p:nvSpPr>
          <p:cNvPr id="4" name="Rectangle: cantonades arrodonides 3">
            <a:extLst>
              <a:ext uri="{FF2B5EF4-FFF2-40B4-BE49-F238E27FC236}">
                <a16:creationId xmlns:a16="http://schemas.microsoft.com/office/drawing/2014/main" id="{56DCE5C4-D858-CC96-1FBB-1B285BAD9EB1}"/>
              </a:ext>
            </a:extLst>
          </p:cNvPr>
          <p:cNvSpPr/>
          <p:nvPr/>
        </p:nvSpPr>
        <p:spPr>
          <a:xfrm>
            <a:off x="10518747" y="4212299"/>
            <a:ext cx="1115712" cy="59055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ca-ES" sz="1200" b="1" dirty="0">
                <a:latin typeface="Segoe UI Variable Display" pitchFamily="2" charset="0"/>
              </a:rPr>
              <a:t>4:20:00 AM</a:t>
            </a:r>
          </a:p>
          <a:p>
            <a:pPr algn="r"/>
            <a:r>
              <a:rPr lang="ca-ES" sz="1200" b="1" dirty="0" err="1">
                <a:latin typeface="Segoe UI Variable Display" pitchFamily="2" charset="0"/>
              </a:rPr>
              <a:t>Tuesday</a:t>
            </a:r>
            <a:endParaRPr lang="ca-ES" sz="1200" b="1" dirty="0">
              <a:latin typeface="Segoe UI Variable Display" pitchFamily="2" charset="0"/>
            </a:endParaRPr>
          </a:p>
          <a:p>
            <a:pPr algn="r"/>
            <a:r>
              <a:rPr lang="ca-ES" sz="1200" b="1" dirty="0">
                <a:latin typeface="Segoe UI Variable Display" pitchFamily="2" charset="0"/>
              </a:rPr>
              <a:t>4/10/2022</a:t>
            </a:r>
          </a:p>
        </p:txBody>
      </p:sp>
      <p:sp>
        <p:nvSpPr>
          <p:cNvPr id="8" name="CuadroTexto 12">
            <a:extLst>
              <a:ext uri="{FF2B5EF4-FFF2-40B4-BE49-F238E27FC236}">
                <a16:creationId xmlns:a16="http://schemas.microsoft.com/office/drawing/2014/main" id="{1A4C4153-C70A-C7BF-39C8-56B411B41986}"/>
              </a:ext>
            </a:extLst>
          </p:cNvPr>
          <p:cNvSpPr txBox="1"/>
          <p:nvPr/>
        </p:nvSpPr>
        <p:spPr>
          <a:xfrm>
            <a:off x="0" y="6560183"/>
            <a:ext cx="11287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ElevenClock’s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solid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background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adapt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itself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window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contents.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However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,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transparent on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fullscreen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only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7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Move the clock around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3872624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E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moved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left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with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less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than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two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clicks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8C2C2C-F9A9-450D-9539-4A24BACB3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705"/>
            <a:ext cx="121920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2FF0E0-694A-4F83-BEA6-489F02CD2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1178"/>
            <a:ext cx="12192000" cy="533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D8F94-2ADC-4B74-8B5F-5778DE3DE4A2}"/>
              </a:ext>
            </a:extLst>
          </p:cNvPr>
          <p:cNvSpPr txBox="1"/>
          <p:nvPr/>
        </p:nvSpPr>
        <p:spPr>
          <a:xfrm>
            <a:off x="449974" y="1936312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displays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right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corner of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default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. </a:t>
            </a:r>
            <a:r>
              <a:rPr lang="ca-ES" sz="12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(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because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that’s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what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Windows </a:t>
            </a:r>
            <a:r>
              <a:rPr lang="ca-ES" sz="11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does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)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7B4206-8290-453E-8CF8-C93BFBEA051F}"/>
              </a:ext>
            </a:extLst>
          </p:cNvPr>
          <p:cNvSpPr txBox="1"/>
          <p:nvPr/>
        </p:nvSpPr>
        <p:spPr>
          <a:xfrm>
            <a:off x="449974" y="5709890"/>
            <a:ext cx="11287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Additionally, move each clock to the top and/or to the left on a per-monitor choice, and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have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ongenial UltraLight" panose="020B0604020202020204" pitchFamily="2" charset="0"/>
              </a:rPr>
              <a:t>FLOATING CLOCKS </a:t>
            </a:r>
            <a:r>
              <a:rPr lang="en-U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everywhere!</a:t>
            </a:r>
          </a:p>
        </p:txBody>
      </p:sp>
    </p:spTree>
    <p:extLst>
      <p:ext uri="{BB962C8B-B14F-4D97-AF65-F5344CB8AC3E}">
        <p14:creationId xmlns:p14="http://schemas.microsoft.com/office/powerpoint/2010/main" val="604113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325</Words>
  <Application>Microsoft Office PowerPoint</Application>
  <PresentationFormat>Pantalla panoràmica</PresentationFormat>
  <Paragraphs>50</Paragraphs>
  <Slides>9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Congenial UltraLight</vt:lpstr>
      <vt:lpstr>Segoe UI Variable Display</vt:lpstr>
      <vt:lpstr>Tema de Office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Martí Climent</dc:creator>
  <cp:lastModifiedBy>Martí Climent</cp:lastModifiedBy>
  <cp:revision>42</cp:revision>
  <dcterms:created xsi:type="dcterms:W3CDTF">2021-11-18T14:47:42Z</dcterms:created>
  <dcterms:modified xsi:type="dcterms:W3CDTF">2022-08-28T19:33:34Z</dcterms:modified>
</cp:coreProperties>
</file>